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F032F9A-AF3C-4E31-90A6-5984C5427A9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64F44FF-1628-4A9B-B505-76B8B5B59AE4}" type="datetimeFigureOut">
              <a:rPr lang="ru-RU" smtClean="0"/>
              <a:t>16.03.2020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4%D0%B5%D0%BF%D0%B5%D1%80%D1%81%D0%BE%D0%BD%D0%B0%D0%BB%D0%B8%D0%B7%D0%B0%D1%86%D0%B8%D1%8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543800" cy="3086199"/>
          </a:xfrm>
        </p:spPr>
        <p:txBody>
          <a:bodyPr/>
          <a:lstStyle/>
          <a:p>
            <a:r>
              <a:rPr lang="ru-RU" dirty="0" smtClean="0"/>
              <a:t>Компьютерно- </a:t>
            </a:r>
            <a:r>
              <a:rPr lang="ru-RU" dirty="0"/>
              <a:t>игровая зависимость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23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Игровая зависимость</a:t>
            </a:r>
            <a:r>
              <a:rPr lang="ru-RU" dirty="0"/>
              <a:t> — предполагаемая форма психологической </a:t>
            </a:r>
            <a:r>
              <a:rPr lang="ru-RU" b="1" dirty="0"/>
              <a:t>зависимости</a:t>
            </a:r>
            <a:r>
              <a:rPr lang="ru-RU" dirty="0"/>
              <a:t>, проявляющаяся в навязчивом увлечении видеоиграми и компьютерными играми. Играми, вызывающими самую сильную </a:t>
            </a:r>
            <a:r>
              <a:rPr lang="ru-RU" b="1" dirty="0"/>
              <a:t>зависимость</a:t>
            </a:r>
            <a:r>
              <a:rPr lang="ru-RU" dirty="0"/>
              <a:t>, чаще всего считаются </a:t>
            </a:r>
            <a:r>
              <a:rPr lang="ru-RU" dirty="0" smtClean="0"/>
              <a:t>сетевые</a:t>
            </a:r>
          </a:p>
          <a:p>
            <a:r>
              <a:rPr lang="ru-RU" dirty="0"/>
              <a:t>Игровая зависимость на сегодняшний день приобрела масштаб настоящей эпидемии, причем наблюдается это не только среди детей и подростков, но и у взрослых. Среднестатистический подросток проводит за компьютером до шести часов в день. Примерно 70% детей увлекаются играми типа «</a:t>
            </a:r>
            <a:r>
              <a:rPr lang="ru-RU" dirty="0" err="1"/>
              <a:t>GameofWare</a:t>
            </a:r>
            <a:r>
              <a:rPr lang="ru-RU" dirty="0"/>
              <a:t>» – с сюжетами насилия и жестокости. Убийство в них является главным элементом и целью игры. Зависимые начинают путать настоящую реальность с виртуальной.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97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поведения при зависимости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нарушается </a:t>
            </a:r>
            <a:r>
              <a:rPr lang="ru-RU" dirty="0"/>
              <a:t>или полностью </a:t>
            </a:r>
            <a:r>
              <a:rPr lang="ru-RU" b="1" dirty="0"/>
              <a:t>отсутствует контроль за игровым поведением</a:t>
            </a:r>
            <a:r>
              <a:rPr lang="ru-RU" dirty="0"/>
              <a:t> – человек не может или ему трудно самостоятельно перестать играть или отвлечься на другие занятия;</a:t>
            </a:r>
          </a:p>
          <a:p>
            <a:pPr fontAlgn="base"/>
            <a:r>
              <a:rPr lang="ru-RU" b="1" dirty="0"/>
              <a:t>видеоигры имеют более высокий приоритет</a:t>
            </a:r>
            <a:r>
              <a:rPr lang="ru-RU" dirty="0"/>
              <a:t> перед любыми другими интересами или повседневными задачами;</a:t>
            </a:r>
          </a:p>
          <a:p>
            <a:pPr fontAlgn="base"/>
            <a:r>
              <a:rPr lang="ru-RU" dirty="0"/>
              <a:t>продолжение или эскалация (увеличение) игровой активности, </a:t>
            </a:r>
            <a:r>
              <a:rPr lang="ru-RU" b="1" dirty="0"/>
              <a:t>несмотря на негативные последствия</a:t>
            </a:r>
            <a:r>
              <a:rPr lang="ru-RU" dirty="0"/>
              <a:t>, которые УЖЕ наступили. Портятся отношения внутри семьи, “едет” успеваемость. Некоторые теряют работу или упускают возможности карьерного роста, но продолжают играть в компьютерные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11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чём опасность?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Компьютерная зависимость — это то, что постепенно сводит присутствие человека в реальном мире к нулю. </a:t>
            </a:r>
            <a:endParaRPr lang="ru-RU" dirty="0" smtClean="0"/>
          </a:p>
          <a:p>
            <a:pPr fontAlgn="base"/>
            <a:r>
              <a:rPr lang="ru-RU" dirty="0" smtClean="0"/>
              <a:t>Зависимый </a:t>
            </a:r>
            <a:r>
              <a:rPr lang="ru-RU" dirty="0"/>
              <a:t>от видеоигр человек утрачивает желание и возможность изменять реальность вокруг себя.</a:t>
            </a:r>
          </a:p>
          <a:p>
            <a:pPr fontAlgn="base"/>
            <a:r>
              <a:rPr lang="ru-RU" dirty="0"/>
              <a:t>Постепенно исчезает мотивация к проживанию реальной жизни</a:t>
            </a:r>
            <a:r>
              <a:rPr lang="ru-RU" dirty="0" smtClean="0"/>
              <a:t>.</a:t>
            </a:r>
            <a:endParaRPr lang="ru-RU" dirty="0"/>
          </a:p>
          <a:p>
            <a:pPr fontAlgn="base"/>
            <a:r>
              <a:rPr lang="ru-RU" dirty="0"/>
              <a:t>Социальные роли, ответственность за свои решения — все это затмит компьютер. </a:t>
            </a:r>
            <a:endParaRPr lang="ru-RU" dirty="0" smtClean="0"/>
          </a:p>
          <a:p>
            <a:r>
              <a:rPr lang="ru-RU" b="1" dirty="0"/>
              <a:t>Зависимый от компьютера человек теряет самое ценное в жизни — время.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65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компьютерной зависимости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человек ищет свободное время, чтобы поиграть</a:t>
            </a:r>
            <a:r>
              <a:rPr lang="ru-RU" dirty="0"/>
              <a:t>, вместо того, чтобы играть в свое свободное время</a:t>
            </a:r>
            <a:r>
              <a:rPr lang="ru-RU" dirty="0" smtClean="0"/>
              <a:t>.</a:t>
            </a:r>
          </a:p>
          <a:p>
            <a:r>
              <a:rPr lang="ru-RU" dirty="0">
                <a:hlinkClick r:id="rId2"/>
              </a:rPr>
              <a:t>Деперсонализация</a:t>
            </a:r>
            <a:r>
              <a:rPr lang="ru-RU" dirty="0"/>
              <a:t> — медицинский термин, который обозначает расстройство </a:t>
            </a:r>
            <a:r>
              <a:rPr lang="ru-RU" dirty="0" err="1" smtClean="0"/>
              <a:t>самовосприятия</a:t>
            </a:r>
            <a:r>
              <a:rPr lang="ru-RU" dirty="0" smtClean="0"/>
              <a:t>. </a:t>
            </a:r>
            <a:r>
              <a:rPr lang="ru-RU" dirty="0"/>
              <a:t>Пройдет немало времени, пока он поймет, что </a:t>
            </a:r>
            <a:r>
              <a:rPr lang="ru-RU" b="1" dirty="0"/>
              <a:t>компьютерные игры поменяли его восприятие мира</a:t>
            </a:r>
            <a:r>
              <a:rPr lang="ru-RU" b="1" i="1" dirty="0" smtClean="0"/>
              <a:t>.</a:t>
            </a:r>
          </a:p>
          <a:p>
            <a:r>
              <a:rPr lang="ru-RU" dirty="0"/>
              <a:t>Еще один признак компьютерной зависимости — играть в игру, которая </a:t>
            </a:r>
            <a:r>
              <a:rPr lang="ru-RU" b="1" dirty="0"/>
              <a:t>перестала приносить удовольствие</a:t>
            </a:r>
            <a:r>
              <a:rPr lang="ru-RU" dirty="0" smtClean="0"/>
              <a:t>.</a:t>
            </a:r>
          </a:p>
          <a:p>
            <a:r>
              <a:rPr lang="ru-RU" dirty="0"/>
              <a:t>Речь идет о нарушении сна, которое происходит потому, что в мозгу </a:t>
            </a:r>
            <a:r>
              <a:rPr lang="ru-RU" dirty="0" err="1"/>
              <a:t>игромана</a:t>
            </a:r>
            <a:r>
              <a:rPr lang="ru-RU" dirty="0"/>
              <a:t> постоянно возникают какие-то вспышки, игровые образы</a:t>
            </a:r>
            <a:r>
              <a:rPr lang="ru-RU" dirty="0" smtClean="0"/>
              <a:t>.</a:t>
            </a:r>
          </a:p>
          <a:p>
            <a:r>
              <a:rPr lang="ru-RU" dirty="0"/>
              <a:t>Школьники и студенты начинают хуже учиться. Взрослые – теряют работу или упускают возможности карьерного роста. В запущенных случаях компьютерной зависимости люди могут потерять семью.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358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i="1" dirty="0" smtClean="0"/>
              <a:t>Лечение</a:t>
            </a:r>
            <a:r>
              <a:rPr lang="ru-RU" dirty="0"/>
              <a:t> от компьютерной зависимости </a:t>
            </a:r>
            <a:r>
              <a:rPr lang="ru-RU" b="1" dirty="0"/>
              <a:t>стоит в 60 – 100 раз больше, чем сама игра</a:t>
            </a:r>
            <a:r>
              <a:rPr lang="ru-RU" dirty="0"/>
              <a:t>, которая и привела к зависимости.</a:t>
            </a:r>
          </a:p>
          <a:p>
            <a:pPr fontAlgn="base"/>
            <a:r>
              <a:rPr lang="ru-RU" dirty="0"/>
              <a:t>В итоге, люди, попавшие в ловушку, остаются наедине со своей проблемой. </a:t>
            </a:r>
            <a:r>
              <a:rPr lang="ru-RU" b="1" dirty="0"/>
              <a:t>Каждый может позволить себе видеоигру, но далеко не каждый – лечение в современном центре. </a:t>
            </a:r>
          </a:p>
        </p:txBody>
      </p:sp>
    </p:spTree>
    <p:extLst>
      <p:ext uri="{BB962C8B-B14F-4D97-AF65-F5344CB8AC3E}">
        <p14:creationId xmlns:p14="http://schemas.microsoft.com/office/powerpoint/2010/main" val="22277121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</TotalTime>
  <Words>41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Компьютерно- игровая зависимость</vt:lpstr>
      <vt:lpstr>Презентация PowerPoint</vt:lpstr>
      <vt:lpstr>Модель поведения при зависимости</vt:lpstr>
      <vt:lpstr>В чём опасность?</vt:lpstr>
      <vt:lpstr>Признаки компьютерной зависимости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Компьютерно- игровая зависимость</dc:title>
  <dc:creator>Windows User</dc:creator>
  <cp:lastModifiedBy>Windows User</cp:lastModifiedBy>
  <cp:revision>3</cp:revision>
  <dcterms:created xsi:type="dcterms:W3CDTF">2020-03-16T14:17:44Z</dcterms:created>
  <dcterms:modified xsi:type="dcterms:W3CDTF">2020-03-16T14:35:54Z</dcterms:modified>
</cp:coreProperties>
</file>