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9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5EA4491-058F-47A9-96C1-1BB719FB1264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DD7BF05-C1BA-4F4C-BEC6-BBF4B99E409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4491-058F-47A9-96C1-1BB719FB1264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BF05-C1BA-4F4C-BEC6-BBF4B99E40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4491-058F-47A9-96C1-1BB719FB1264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BF05-C1BA-4F4C-BEC6-BBF4B99E409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4491-058F-47A9-96C1-1BB719FB1264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BF05-C1BA-4F4C-BEC6-BBF4B99E409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5EA4491-058F-47A9-96C1-1BB719FB1264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DD7BF05-C1BA-4F4C-BEC6-BBF4B99E409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4491-058F-47A9-96C1-1BB719FB1264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BF05-C1BA-4F4C-BEC6-BBF4B99E409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4491-058F-47A9-96C1-1BB719FB1264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BF05-C1BA-4F4C-BEC6-BBF4B99E409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4491-058F-47A9-96C1-1BB719FB1264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BF05-C1BA-4F4C-BEC6-BBF4B99E409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4491-058F-47A9-96C1-1BB719FB1264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BF05-C1BA-4F4C-BEC6-BBF4B99E409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4491-058F-47A9-96C1-1BB719FB1264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BF05-C1BA-4F4C-BEC6-BBF4B99E409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4491-058F-47A9-96C1-1BB719FB1264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BF05-C1BA-4F4C-BEC6-BBF4B99E409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5EA4491-058F-47A9-96C1-1BB719FB1264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DD7BF05-C1BA-4F4C-BEC6-BBF4B99E4096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uzzlecup.com/crossword-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Фабрика кроссвордов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Практико-ориентированный семинар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228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Регистрация</a:t>
            </a:r>
            <a:endParaRPr lang="ru-RU" dirty="0"/>
          </a:p>
        </p:txBody>
      </p:sp>
      <p:pic>
        <p:nvPicPr>
          <p:cNvPr id="1026" name="Picture 2" descr="http://qrcoder.ru/code/?https%3A%2F%2Fdocs.google.com%2Fforms%2Fd%2Fe%2F1FAIpQLSf-8sezY0nlV7XcTQMU1NTvfShfZduU4mPEdGYssKKLNnLhfA%2Fviewform%3Fusp%3Dsf_link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88840"/>
            <a:ext cx="3168350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151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Фабрика кроссвордов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 </a:t>
            </a:r>
            <a:r>
              <a:rPr lang="en-US" dirty="0">
                <a:hlinkClick r:id="rId2"/>
              </a:rPr>
              <a:t>http://puzzlecup.com/crossword-ru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Достоинства </a:t>
            </a:r>
            <a:r>
              <a:rPr lang="ru-RU" b="1" dirty="0"/>
              <a:t>данного сервиса: 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русскоязычный </a:t>
            </a:r>
            <a:r>
              <a:rPr lang="ru-RU" dirty="0"/>
              <a:t>интерфейс, </a:t>
            </a:r>
            <a:endParaRPr lang="ru-RU" dirty="0" smtClean="0"/>
          </a:p>
          <a:p>
            <a:r>
              <a:rPr lang="ru-RU" dirty="0" smtClean="0"/>
              <a:t>бесплатный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/>
              <a:t>требуется регистрация, </a:t>
            </a:r>
            <a:endParaRPr lang="ru-RU" dirty="0" smtClean="0"/>
          </a:p>
          <a:p>
            <a:r>
              <a:rPr lang="ru-RU" dirty="0" smtClean="0"/>
              <a:t>можно </a:t>
            </a:r>
            <a:r>
              <a:rPr lang="ru-RU" dirty="0"/>
              <a:t>распечатать готовый кроссворд. </a:t>
            </a:r>
            <a:endParaRPr lang="ru-RU" dirty="0" smtClean="0"/>
          </a:p>
          <a:p>
            <a:r>
              <a:rPr lang="ru-RU" dirty="0" smtClean="0"/>
              <a:t>Готовый </a:t>
            </a:r>
            <a:r>
              <a:rPr lang="ru-RU" dirty="0"/>
              <a:t>кроссворд можно сохранить, отправить ученикам в виде ссылки для разгадывания, при разгадывании проверка осуществляется автоматически (т.е. можно узнать результат) 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2138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Зачем регистрироваться</a:t>
            </a:r>
            <a:r>
              <a:rPr lang="ru-RU" b="1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Для </a:t>
            </a:r>
            <a:r>
              <a:rPr lang="ru-RU" dirty="0"/>
              <a:t>пользования сайтом </a:t>
            </a:r>
            <a:r>
              <a:rPr lang="ru-RU" b="1" dirty="0"/>
              <a:t>регистрироваться не обязательно.</a:t>
            </a:r>
          </a:p>
          <a:p>
            <a:pPr marL="0" indent="0">
              <a:buNone/>
            </a:pPr>
            <a:r>
              <a:rPr lang="ru-RU" dirty="0"/>
              <a:t>Однако зарегистрированный пользователи получают дополнительные возможности:</a:t>
            </a:r>
          </a:p>
          <a:p>
            <a:pPr lvl="1"/>
            <a:r>
              <a:rPr lang="ru-RU" dirty="0" smtClean="0"/>
              <a:t>список </a:t>
            </a:r>
            <a:r>
              <a:rPr lang="ru-RU" dirty="0"/>
              <a:t>ваших кроссвордов будет храниться на сервере, и вы всегда сможете получить его с любого компьютера, войдя в систему;</a:t>
            </a:r>
          </a:p>
          <a:p>
            <a:pPr lvl="1"/>
            <a:r>
              <a:rPr lang="ru-RU" dirty="0" smtClean="0"/>
              <a:t>вы </a:t>
            </a:r>
            <a:r>
              <a:rPr lang="ru-RU" dirty="0"/>
              <a:t>сможете опубликовывать свои кроссворды, чтобы все посетители сайта получали их для разгадывания.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620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Помощь </a:t>
            </a:r>
            <a:endParaRPr lang="ru-RU" dirty="0"/>
          </a:p>
        </p:txBody>
      </p:sp>
      <p:pic>
        <p:nvPicPr>
          <p:cNvPr id="5" name="Объект 4"/>
          <p:cNvPicPr>
            <a:picLocks noGrp="1"/>
          </p:cNvPicPr>
          <p:nvPr>
            <p:ph sz="quarter" idx="1"/>
          </p:nvPr>
        </p:nvPicPr>
        <p:blipFill rotWithShape="1">
          <a:blip r:embed="rId2"/>
          <a:srcRect l="3367" t="22846" r="45171" b="55716"/>
          <a:stretch/>
        </p:blipFill>
        <p:spPr bwMode="auto">
          <a:xfrm>
            <a:off x="899592" y="1772816"/>
            <a:ext cx="5616624" cy="38884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02364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Готовый кроссворд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t="9819" r="5734" b="45692"/>
          <a:stretch/>
        </p:blipFill>
        <p:spPr bwMode="auto">
          <a:xfrm>
            <a:off x="683568" y="1412776"/>
            <a:ext cx="7776864" cy="41044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74636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pic>
        <p:nvPicPr>
          <p:cNvPr id="2050" name="Picture 2" descr="http://qrcoder.ru/code/?https%3A%2F%2Fdocs.google.com%2Fforms%2Fd%2Fe%2F1FAIpQLSeSCbV4yeMBFgZ0eqLmnok9SzYNB0AWermrRwLl7j1zM2n0fw%2Fviewform%3Fusp%3Dsf_link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276872"/>
            <a:ext cx="2736303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378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75</TotalTime>
  <Words>65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Начальная</vt:lpstr>
      <vt:lpstr>Фабрика кроссвордов</vt:lpstr>
      <vt:lpstr>Регистрация</vt:lpstr>
      <vt:lpstr>Фабрика кроссвордов</vt:lpstr>
      <vt:lpstr>Зачем регистрироваться?</vt:lpstr>
      <vt:lpstr>Помощь </vt:lpstr>
      <vt:lpstr>Готовый кроссворд</vt:lpstr>
      <vt:lpstr>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Фабрика кроссвордов</dc:title>
  <dc:creator>admin</dc:creator>
  <cp:lastModifiedBy>admin</cp:lastModifiedBy>
  <cp:revision>5</cp:revision>
  <dcterms:created xsi:type="dcterms:W3CDTF">2020-03-18T07:34:39Z</dcterms:created>
  <dcterms:modified xsi:type="dcterms:W3CDTF">2020-03-19T08:29:52Z</dcterms:modified>
</cp:coreProperties>
</file>