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6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27F"/>
    <a:srgbClr val="BF3C48"/>
    <a:srgbClr val="856E45"/>
    <a:srgbClr val="6F267F"/>
    <a:srgbClr val="FECB00"/>
    <a:srgbClr val="729F11"/>
    <a:srgbClr val="111E31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7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56364-7D40-4E83-9DB4-EA0A5CC5232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642DD-D3E2-4787-8BE5-7708F3C7DE49}">
      <dgm:prSet phldrT="[Текст]"/>
      <dgm:spPr/>
      <dgm:t>
        <a:bodyPr/>
        <a:lstStyle/>
        <a:p>
          <a:r>
            <a:rPr lang="ru-RU" dirty="0" smtClean="0"/>
            <a:t>Анализ КТП</a:t>
          </a:r>
          <a:endParaRPr lang="ru-RU" dirty="0"/>
        </a:p>
      </dgm:t>
    </dgm:pt>
    <dgm:pt modelId="{FAE959EA-9130-40D5-85D5-6D8027688BDC}" type="parTrans" cxnId="{A5E09DA8-5AD5-4BBD-B323-B47A48FB76F9}">
      <dgm:prSet/>
      <dgm:spPr/>
      <dgm:t>
        <a:bodyPr/>
        <a:lstStyle/>
        <a:p>
          <a:endParaRPr lang="ru-RU"/>
        </a:p>
      </dgm:t>
    </dgm:pt>
    <dgm:pt modelId="{9E1C575B-C67D-4D4C-9BA1-EE4050E060B4}" type="sibTrans" cxnId="{A5E09DA8-5AD5-4BBD-B323-B47A48FB76F9}">
      <dgm:prSet/>
      <dgm:spPr/>
      <dgm:t>
        <a:bodyPr/>
        <a:lstStyle/>
        <a:p>
          <a:r>
            <a:rPr lang="ru-RU" dirty="0" smtClean="0"/>
            <a:t>Формы оценивания</a:t>
          </a:r>
          <a:endParaRPr lang="ru-RU" dirty="0"/>
        </a:p>
      </dgm:t>
    </dgm:pt>
    <dgm:pt modelId="{453534AE-E081-451D-A4B0-92E50643FA40}">
      <dgm:prSet phldrT="[Текст]"/>
      <dgm:spPr/>
      <dgm:t>
        <a:bodyPr/>
        <a:lstStyle/>
        <a:p>
          <a:r>
            <a:rPr lang="ru-RU" dirty="0" smtClean="0"/>
            <a:t>Сотрудничество с иными ОО (колледжи, институты, техникумы и др.)</a:t>
          </a:r>
          <a:endParaRPr lang="ru-RU" dirty="0"/>
        </a:p>
      </dgm:t>
    </dgm:pt>
    <dgm:pt modelId="{1E751AFF-B59D-4DB4-A1C8-A7CC6F53DE54}" type="parTrans" cxnId="{EFC4063A-09E5-4C41-A1A1-048863EBCE62}">
      <dgm:prSet/>
      <dgm:spPr/>
      <dgm:t>
        <a:bodyPr/>
        <a:lstStyle/>
        <a:p>
          <a:endParaRPr lang="ru-RU"/>
        </a:p>
      </dgm:t>
    </dgm:pt>
    <dgm:pt modelId="{4D4D1E79-8130-4B01-B269-C8FD53B80B4B}" type="sibTrans" cxnId="{EFC4063A-09E5-4C41-A1A1-048863EBCE62}">
      <dgm:prSet/>
      <dgm:spPr/>
      <dgm:t>
        <a:bodyPr/>
        <a:lstStyle/>
        <a:p>
          <a:endParaRPr lang="ru-RU"/>
        </a:p>
      </dgm:t>
    </dgm:pt>
    <dgm:pt modelId="{E44141ED-0012-400E-B5D9-FD2FA313F760}">
      <dgm:prSet phldrT="[Текст]" custT="1"/>
      <dgm:spPr/>
      <dgm:t>
        <a:bodyPr/>
        <a:lstStyle/>
        <a:p>
          <a:r>
            <a:rPr lang="ru-RU" sz="1600" dirty="0" smtClean="0"/>
            <a:t>Трансформированный Урок</a:t>
          </a:r>
          <a:endParaRPr lang="ru-RU" sz="1600" dirty="0"/>
        </a:p>
      </dgm:t>
    </dgm:pt>
    <dgm:pt modelId="{6748AD03-D6ED-4DBB-B9D3-253AA7AEC9EE}" type="parTrans" cxnId="{08D7A06B-E9B7-4CD2-B0D6-BAB335D82D04}">
      <dgm:prSet/>
      <dgm:spPr/>
      <dgm:t>
        <a:bodyPr/>
        <a:lstStyle/>
        <a:p>
          <a:endParaRPr lang="ru-RU"/>
        </a:p>
      </dgm:t>
    </dgm:pt>
    <dgm:pt modelId="{4A9E26DF-DE18-4411-842D-234D79D3AF75}" type="sibTrans" cxnId="{08D7A06B-E9B7-4CD2-B0D6-BAB335D82D04}">
      <dgm:prSet custT="1"/>
      <dgm:spPr/>
      <dgm:t>
        <a:bodyPr/>
        <a:lstStyle/>
        <a:p>
          <a:r>
            <a:rPr lang="ru-RU" sz="1600" dirty="0" err="1" smtClean="0"/>
            <a:t>Межпредметные</a:t>
          </a:r>
          <a:r>
            <a:rPr lang="ru-RU" sz="1600" dirty="0" smtClean="0"/>
            <a:t> связи</a:t>
          </a:r>
          <a:endParaRPr lang="ru-RU" sz="1600" dirty="0"/>
        </a:p>
      </dgm:t>
    </dgm:pt>
    <dgm:pt modelId="{3B697B6C-FFB1-4D85-B2E4-16075709B406}">
      <dgm:prSet phldrT="[Текст]"/>
      <dgm:spPr/>
      <dgm:t>
        <a:bodyPr/>
        <a:lstStyle/>
        <a:p>
          <a:pPr algn="l"/>
          <a:r>
            <a:rPr lang="ru-RU" dirty="0" smtClean="0"/>
            <a:t>Внешкольное пространство (библиотеки, музеи, пришкольный участок и </a:t>
          </a:r>
          <a:r>
            <a:rPr lang="ru-RU" dirty="0" err="1" smtClean="0"/>
            <a:t>др</a:t>
          </a:r>
          <a:r>
            <a:rPr lang="ru-RU" dirty="0" smtClean="0"/>
            <a:t>)</a:t>
          </a:r>
          <a:endParaRPr lang="ru-RU" dirty="0"/>
        </a:p>
      </dgm:t>
    </dgm:pt>
    <dgm:pt modelId="{B1F8649C-B0D6-44EC-A15E-877C71EB1128}" type="parTrans" cxnId="{11C1F30C-3891-4462-B41C-D58C1068A16E}">
      <dgm:prSet/>
      <dgm:spPr/>
      <dgm:t>
        <a:bodyPr/>
        <a:lstStyle/>
        <a:p>
          <a:endParaRPr lang="ru-RU"/>
        </a:p>
      </dgm:t>
    </dgm:pt>
    <dgm:pt modelId="{ADFAF07E-378B-4F35-A9BA-A834695F7B64}" type="sibTrans" cxnId="{11C1F30C-3891-4462-B41C-D58C1068A16E}">
      <dgm:prSet/>
      <dgm:spPr/>
      <dgm:t>
        <a:bodyPr/>
        <a:lstStyle/>
        <a:p>
          <a:endParaRPr lang="ru-RU"/>
        </a:p>
      </dgm:t>
    </dgm:pt>
    <dgm:pt modelId="{6B19063E-35AC-4953-8046-F3D0690778BC}">
      <dgm:prSet phldrT="[Текст]"/>
      <dgm:spPr/>
      <dgm:t>
        <a:bodyPr/>
        <a:lstStyle/>
        <a:p>
          <a:r>
            <a:rPr lang="ru-RU" dirty="0" smtClean="0"/>
            <a:t>интеграция</a:t>
          </a:r>
          <a:endParaRPr lang="ru-RU" dirty="0"/>
        </a:p>
      </dgm:t>
    </dgm:pt>
    <dgm:pt modelId="{0DA724BB-37E1-4148-AD78-0ED2F3EFF1BE}" type="parTrans" cxnId="{29AB8659-65AE-4BB4-B9C1-0A8E87ECAE59}">
      <dgm:prSet/>
      <dgm:spPr/>
      <dgm:t>
        <a:bodyPr/>
        <a:lstStyle/>
        <a:p>
          <a:endParaRPr lang="ru-RU"/>
        </a:p>
      </dgm:t>
    </dgm:pt>
    <dgm:pt modelId="{1F829F33-68D3-4341-B9F4-80B8D20FD352}" type="sibTrans" cxnId="{29AB8659-65AE-4BB4-B9C1-0A8E87ECAE59}">
      <dgm:prSet/>
      <dgm:spPr/>
      <dgm:t>
        <a:bodyPr/>
        <a:lstStyle/>
        <a:p>
          <a:r>
            <a:rPr lang="ru-RU" dirty="0" err="1" smtClean="0"/>
            <a:t>вшк</a:t>
          </a:r>
          <a:endParaRPr lang="ru-RU" dirty="0"/>
        </a:p>
      </dgm:t>
    </dgm:pt>
    <dgm:pt modelId="{7753D924-E040-4E8A-85D2-C4E74DF8EB5E}">
      <dgm:prSet phldrT="[Текст]"/>
      <dgm:spPr/>
      <dgm:t>
        <a:bodyPr/>
        <a:lstStyle/>
        <a:p>
          <a:r>
            <a:rPr lang="ru-RU" dirty="0" smtClean="0"/>
            <a:t>Сотрудничество с центрами детского туризма (Калейдоскоп, Радуга-тур, и др.) </a:t>
          </a:r>
          <a:endParaRPr lang="ru-RU" dirty="0"/>
        </a:p>
      </dgm:t>
    </dgm:pt>
    <dgm:pt modelId="{0B0879E3-4CE5-440A-B323-6A16B7874607}" type="parTrans" cxnId="{BC7C6611-1F1D-4D6B-AA49-A2A0433C1B70}">
      <dgm:prSet/>
      <dgm:spPr/>
      <dgm:t>
        <a:bodyPr/>
        <a:lstStyle/>
        <a:p>
          <a:endParaRPr lang="ru-RU"/>
        </a:p>
      </dgm:t>
    </dgm:pt>
    <dgm:pt modelId="{5E48914E-7D6B-48B9-A1E7-EF1AFC4A5568}" type="sibTrans" cxnId="{BC7C6611-1F1D-4D6B-AA49-A2A0433C1B70}">
      <dgm:prSet/>
      <dgm:spPr/>
      <dgm:t>
        <a:bodyPr/>
        <a:lstStyle/>
        <a:p>
          <a:endParaRPr lang="ru-RU"/>
        </a:p>
      </dgm:t>
    </dgm:pt>
    <dgm:pt modelId="{C6F7EFF2-00C9-4E10-B909-8AE5DAD40193}" type="pres">
      <dgm:prSet presAssocID="{E7C56364-7D40-4E83-9DB4-EA0A5CC5232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2B5B8A-7873-41FA-89B0-D08BF47D686D}" type="pres">
      <dgm:prSet presAssocID="{772642DD-D3E2-4787-8BE5-7708F3C7DE49}" presName="composite" presStyleCnt="0"/>
      <dgm:spPr/>
    </dgm:pt>
    <dgm:pt modelId="{CA56AF45-C1DE-436D-A3CB-66322B46CAB0}" type="pres">
      <dgm:prSet presAssocID="{772642DD-D3E2-4787-8BE5-7708F3C7DE4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C3D3F-5D28-44E2-9356-FF630694BB15}" type="pres">
      <dgm:prSet presAssocID="{772642DD-D3E2-4787-8BE5-7708F3C7DE4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34AE4-3110-40FA-AC38-B714D5B5F689}" type="pres">
      <dgm:prSet presAssocID="{772642DD-D3E2-4787-8BE5-7708F3C7DE49}" presName="BalanceSpacing" presStyleCnt="0"/>
      <dgm:spPr/>
    </dgm:pt>
    <dgm:pt modelId="{E61BD1FB-B9CF-4610-89F3-AAA8FA00A44A}" type="pres">
      <dgm:prSet presAssocID="{772642DD-D3E2-4787-8BE5-7708F3C7DE49}" presName="BalanceSpacing1" presStyleCnt="0"/>
      <dgm:spPr/>
    </dgm:pt>
    <dgm:pt modelId="{70527B53-A03A-400B-B6FA-4FD83A2B6121}" type="pres">
      <dgm:prSet presAssocID="{9E1C575B-C67D-4D4C-9BA1-EE4050E060B4}" presName="Accent1Text" presStyleLbl="node1" presStyleIdx="1" presStyleCnt="6"/>
      <dgm:spPr/>
      <dgm:t>
        <a:bodyPr/>
        <a:lstStyle/>
        <a:p>
          <a:endParaRPr lang="ru-RU"/>
        </a:p>
      </dgm:t>
    </dgm:pt>
    <dgm:pt modelId="{9E330B6D-0DD6-4592-892D-1B6B4F300570}" type="pres">
      <dgm:prSet presAssocID="{9E1C575B-C67D-4D4C-9BA1-EE4050E060B4}" presName="spaceBetweenRectangles" presStyleCnt="0"/>
      <dgm:spPr/>
    </dgm:pt>
    <dgm:pt modelId="{41CE58DF-4FE8-4058-A691-AE263F1F730B}" type="pres">
      <dgm:prSet presAssocID="{E44141ED-0012-400E-B5D9-FD2FA313F760}" presName="composite" presStyleCnt="0"/>
      <dgm:spPr/>
    </dgm:pt>
    <dgm:pt modelId="{027FB003-9B8A-488D-B700-A8F32426F68C}" type="pres">
      <dgm:prSet presAssocID="{E44141ED-0012-400E-B5D9-FD2FA313F7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93FC-AC17-49F3-9615-D42906256D8A}" type="pres">
      <dgm:prSet presAssocID="{E44141ED-0012-400E-B5D9-FD2FA313F7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19817-D266-4124-8D2F-12C35ADA0866}" type="pres">
      <dgm:prSet presAssocID="{E44141ED-0012-400E-B5D9-FD2FA313F760}" presName="BalanceSpacing" presStyleCnt="0"/>
      <dgm:spPr/>
    </dgm:pt>
    <dgm:pt modelId="{F4BE5C3B-23C8-414D-837E-059A99F8AA02}" type="pres">
      <dgm:prSet presAssocID="{E44141ED-0012-400E-B5D9-FD2FA313F760}" presName="BalanceSpacing1" presStyleCnt="0"/>
      <dgm:spPr/>
    </dgm:pt>
    <dgm:pt modelId="{54B163BA-D599-49DA-9173-B41346833230}" type="pres">
      <dgm:prSet presAssocID="{4A9E26DF-DE18-4411-842D-234D79D3AF75}" presName="Accent1Text" presStyleLbl="node1" presStyleIdx="3" presStyleCnt="6"/>
      <dgm:spPr/>
      <dgm:t>
        <a:bodyPr/>
        <a:lstStyle/>
        <a:p>
          <a:endParaRPr lang="ru-RU"/>
        </a:p>
      </dgm:t>
    </dgm:pt>
    <dgm:pt modelId="{B9FB9A92-8F65-46E6-97E7-A73236EC73FD}" type="pres">
      <dgm:prSet presAssocID="{4A9E26DF-DE18-4411-842D-234D79D3AF75}" presName="spaceBetweenRectangles" presStyleCnt="0"/>
      <dgm:spPr/>
    </dgm:pt>
    <dgm:pt modelId="{637972D8-39A5-4467-B8F7-4D555C867CBE}" type="pres">
      <dgm:prSet presAssocID="{6B19063E-35AC-4953-8046-F3D0690778BC}" presName="composite" presStyleCnt="0"/>
      <dgm:spPr/>
    </dgm:pt>
    <dgm:pt modelId="{E0D861D0-2627-4D05-9684-945556C6B176}" type="pres">
      <dgm:prSet presAssocID="{6B19063E-35AC-4953-8046-F3D0690778B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BDED1-4B4C-45A9-A3B1-0D7843AE8B41}" type="pres">
      <dgm:prSet presAssocID="{6B19063E-35AC-4953-8046-F3D0690778BC}" presName="Childtext1" presStyleLbl="revTx" presStyleIdx="2" presStyleCnt="3" custScaleX="121819" custLinFactNeighborX="16609" custLinFactNeighborY="3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8ED32-E2F7-433C-AF0F-448FE1179F58}" type="pres">
      <dgm:prSet presAssocID="{6B19063E-35AC-4953-8046-F3D0690778BC}" presName="BalanceSpacing" presStyleCnt="0"/>
      <dgm:spPr/>
    </dgm:pt>
    <dgm:pt modelId="{1EB5A186-0384-4973-BE18-2A3383F486C1}" type="pres">
      <dgm:prSet presAssocID="{6B19063E-35AC-4953-8046-F3D0690778BC}" presName="BalanceSpacing1" presStyleCnt="0"/>
      <dgm:spPr/>
    </dgm:pt>
    <dgm:pt modelId="{DCFE3A3D-CC39-414A-BA52-758284BBD729}" type="pres">
      <dgm:prSet presAssocID="{1F829F33-68D3-4341-B9F4-80B8D20FD352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189915E-4EC3-4F89-88D9-EA6D44A1CF60}" type="presOf" srcId="{7753D924-E040-4E8A-85D2-C4E74DF8EB5E}" destId="{A2ABDED1-4B4C-45A9-A3B1-0D7843AE8B41}" srcOrd="0" destOrd="0" presId="urn:microsoft.com/office/officeart/2008/layout/AlternatingHexagons"/>
    <dgm:cxn modelId="{49B527C5-E824-4F29-8311-D0460BFA1C55}" type="presOf" srcId="{1F829F33-68D3-4341-B9F4-80B8D20FD352}" destId="{DCFE3A3D-CC39-414A-BA52-758284BBD729}" srcOrd="0" destOrd="0" presId="urn:microsoft.com/office/officeart/2008/layout/AlternatingHexagons"/>
    <dgm:cxn modelId="{29AB8659-65AE-4BB4-B9C1-0A8E87ECAE59}" srcId="{E7C56364-7D40-4E83-9DB4-EA0A5CC52328}" destId="{6B19063E-35AC-4953-8046-F3D0690778BC}" srcOrd="2" destOrd="0" parTransId="{0DA724BB-37E1-4148-AD78-0ED2F3EFF1BE}" sibTransId="{1F829F33-68D3-4341-B9F4-80B8D20FD352}"/>
    <dgm:cxn modelId="{BC7C6611-1F1D-4D6B-AA49-A2A0433C1B70}" srcId="{6B19063E-35AC-4953-8046-F3D0690778BC}" destId="{7753D924-E040-4E8A-85D2-C4E74DF8EB5E}" srcOrd="0" destOrd="0" parTransId="{0B0879E3-4CE5-440A-B323-6A16B7874607}" sibTransId="{5E48914E-7D6B-48B9-A1E7-EF1AFC4A5568}"/>
    <dgm:cxn modelId="{1250C5BA-94FA-4182-9AA6-C32FE3E743DF}" type="presOf" srcId="{772642DD-D3E2-4787-8BE5-7708F3C7DE49}" destId="{CA56AF45-C1DE-436D-A3CB-66322B46CAB0}" srcOrd="0" destOrd="0" presId="urn:microsoft.com/office/officeart/2008/layout/AlternatingHexagons"/>
    <dgm:cxn modelId="{E30648BD-B81C-4F65-8C51-ED86E13730CF}" type="presOf" srcId="{E44141ED-0012-400E-B5D9-FD2FA313F760}" destId="{027FB003-9B8A-488D-B700-A8F32426F68C}" srcOrd="0" destOrd="0" presId="urn:microsoft.com/office/officeart/2008/layout/AlternatingHexagons"/>
    <dgm:cxn modelId="{EF5036D6-A89C-4020-97A8-A3D75BEA2CA2}" type="presOf" srcId="{6B19063E-35AC-4953-8046-F3D0690778BC}" destId="{E0D861D0-2627-4D05-9684-945556C6B176}" srcOrd="0" destOrd="0" presId="urn:microsoft.com/office/officeart/2008/layout/AlternatingHexagons"/>
    <dgm:cxn modelId="{C8FA9AF2-6B0F-4948-B5C1-AC4579CD00DF}" type="presOf" srcId="{4A9E26DF-DE18-4411-842D-234D79D3AF75}" destId="{54B163BA-D599-49DA-9173-B41346833230}" srcOrd="0" destOrd="0" presId="urn:microsoft.com/office/officeart/2008/layout/AlternatingHexagons"/>
    <dgm:cxn modelId="{08D7A06B-E9B7-4CD2-B0D6-BAB335D82D04}" srcId="{E7C56364-7D40-4E83-9DB4-EA0A5CC52328}" destId="{E44141ED-0012-400E-B5D9-FD2FA313F760}" srcOrd="1" destOrd="0" parTransId="{6748AD03-D6ED-4DBB-B9D3-253AA7AEC9EE}" sibTransId="{4A9E26DF-DE18-4411-842D-234D79D3AF75}"/>
    <dgm:cxn modelId="{C2BC00B4-3687-43A4-9084-4EFA8C19EED2}" type="presOf" srcId="{9E1C575B-C67D-4D4C-9BA1-EE4050E060B4}" destId="{70527B53-A03A-400B-B6FA-4FD83A2B6121}" srcOrd="0" destOrd="0" presId="urn:microsoft.com/office/officeart/2008/layout/AlternatingHexagons"/>
    <dgm:cxn modelId="{6CF55222-48A0-49B5-A5E4-065306107054}" type="presOf" srcId="{E7C56364-7D40-4E83-9DB4-EA0A5CC52328}" destId="{C6F7EFF2-00C9-4E10-B909-8AE5DAD40193}" srcOrd="0" destOrd="0" presId="urn:microsoft.com/office/officeart/2008/layout/AlternatingHexagons"/>
    <dgm:cxn modelId="{A5E09DA8-5AD5-4BBD-B323-B47A48FB76F9}" srcId="{E7C56364-7D40-4E83-9DB4-EA0A5CC52328}" destId="{772642DD-D3E2-4787-8BE5-7708F3C7DE49}" srcOrd="0" destOrd="0" parTransId="{FAE959EA-9130-40D5-85D5-6D8027688BDC}" sibTransId="{9E1C575B-C67D-4D4C-9BA1-EE4050E060B4}"/>
    <dgm:cxn modelId="{11C1F30C-3891-4462-B41C-D58C1068A16E}" srcId="{E44141ED-0012-400E-B5D9-FD2FA313F760}" destId="{3B697B6C-FFB1-4D85-B2E4-16075709B406}" srcOrd="0" destOrd="0" parTransId="{B1F8649C-B0D6-44EC-A15E-877C71EB1128}" sibTransId="{ADFAF07E-378B-4F35-A9BA-A834695F7B64}"/>
    <dgm:cxn modelId="{695CD4C7-A530-4839-998E-8B42193DE7CC}" type="presOf" srcId="{3B697B6C-FFB1-4D85-B2E4-16075709B406}" destId="{E19D93FC-AC17-49F3-9615-D42906256D8A}" srcOrd="0" destOrd="0" presId="urn:microsoft.com/office/officeart/2008/layout/AlternatingHexagons"/>
    <dgm:cxn modelId="{F4E02938-17BA-4069-B4D3-965CF4F9D207}" type="presOf" srcId="{453534AE-E081-451D-A4B0-92E50643FA40}" destId="{46BC3D3F-5D28-44E2-9356-FF630694BB15}" srcOrd="0" destOrd="0" presId="urn:microsoft.com/office/officeart/2008/layout/AlternatingHexagons"/>
    <dgm:cxn modelId="{EFC4063A-09E5-4C41-A1A1-048863EBCE62}" srcId="{772642DD-D3E2-4787-8BE5-7708F3C7DE49}" destId="{453534AE-E081-451D-A4B0-92E50643FA40}" srcOrd="0" destOrd="0" parTransId="{1E751AFF-B59D-4DB4-A1C8-A7CC6F53DE54}" sibTransId="{4D4D1E79-8130-4B01-B269-C8FD53B80B4B}"/>
    <dgm:cxn modelId="{6013185F-55C0-4D31-8E1C-6EB030BE929C}" type="presParOf" srcId="{C6F7EFF2-00C9-4E10-B909-8AE5DAD40193}" destId="{762B5B8A-7873-41FA-89B0-D08BF47D686D}" srcOrd="0" destOrd="0" presId="urn:microsoft.com/office/officeart/2008/layout/AlternatingHexagons"/>
    <dgm:cxn modelId="{512156E2-0CEA-456B-984E-5814B24FA684}" type="presParOf" srcId="{762B5B8A-7873-41FA-89B0-D08BF47D686D}" destId="{CA56AF45-C1DE-436D-A3CB-66322B46CAB0}" srcOrd="0" destOrd="0" presId="urn:microsoft.com/office/officeart/2008/layout/AlternatingHexagons"/>
    <dgm:cxn modelId="{915E3411-BBA9-4565-8BEE-BB7F00049CEE}" type="presParOf" srcId="{762B5B8A-7873-41FA-89B0-D08BF47D686D}" destId="{46BC3D3F-5D28-44E2-9356-FF630694BB15}" srcOrd="1" destOrd="0" presId="urn:microsoft.com/office/officeart/2008/layout/AlternatingHexagons"/>
    <dgm:cxn modelId="{DD0CD4F3-4160-4908-911F-B79369E88897}" type="presParOf" srcId="{762B5B8A-7873-41FA-89B0-D08BF47D686D}" destId="{3E034AE4-3110-40FA-AC38-B714D5B5F689}" srcOrd="2" destOrd="0" presId="urn:microsoft.com/office/officeart/2008/layout/AlternatingHexagons"/>
    <dgm:cxn modelId="{2DD13E03-E5DD-4171-BF81-4472AAA8F4F6}" type="presParOf" srcId="{762B5B8A-7873-41FA-89B0-D08BF47D686D}" destId="{E61BD1FB-B9CF-4610-89F3-AAA8FA00A44A}" srcOrd="3" destOrd="0" presId="urn:microsoft.com/office/officeart/2008/layout/AlternatingHexagons"/>
    <dgm:cxn modelId="{4E3603EA-3448-46AD-B408-EABF29CEA2B5}" type="presParOf" srcId="{762B5B8A-7873-41FA-89B0-D08BF47D686D}" destId="{70527B53-A03A-400B-B6FA-4FD83A2B6121}" srcOrd="4" destOrd="0" presId="urn:microsoft.com/office/officeart/2008/layout/AlternatingHexagons"/>
    <dgm:cxn modelId="{095C030D-1282-4932-A962-15B0383516FE}" type="presParOf" srcId="{C6F7EFF2-00C9-4E10-B909-8AE5DAD40193}" destId="{9E330B6D-0DD6-4592-892D-1B6B4F300570}" srcOrd="1" destOrd="0" presId="urn:microsoft.com/office/officeart/2008/layout/AlternatingHexagons"/>
    <dgm:cxn modelId="{F633392C-1247-4A04-8E8A-B19F6A3963DF}" type="presParOf" srcId="{C6F7EFF2-00C9-4E10-B909-8AE5DAD40193}" destId="{41CE58DF-4FE8-4058-A691-AE263F1F730B}" srcOrd="2" destOrd="0" presId="urn:microsoft.com/office/officeart/2008/layout/AlternatingHexagons"/>
    <dgm:cxn modelId="{C0C4D912-C0DF-49F8-B736-F45E005CDADA}" type="presParOf" srcId="{41CE58DF-4FE8-4058-A691-AE263F1F730B}" destId="{027FB003-9B8A-488D-B700-A8F32426F68C}" srcOrd="0" destOrd="0" presId="urn:microsoft.com/office/officeart/2008/layout/AlternatingHexagons"/>
    <dgm:cxn modelId="{03D270A6-968D-4CB7-BE5B-B637163C220B}" type="presParOf" srcId="{41CE58DF-4FE8-4058-A691-AE263F1F730B}" destId="{E19D93FC-AC17-49F3-9615-D42906256D8A}" srcOrd="1" destOrd="0" presId="urn:microsoft.com/office/officeart/2008/layout/AlternatingHexagons"/>
    <dgm:cxn modelId="{768F61F8-AE3B-48DA-A0EB-01F952477B33}" type="presParOf" srcId="{41CE58DF-4FE8-4058-A691-AE263F1F730B}" destId="{9FA19817-D266-4124-8D2F-12C35ADA0866}" srcOrd="2" destOrd="0" presId="urn:microsoft.com/office/officeart/2008/layout/AlternatingHexagons"/>
    <dgm:cxn modelId="{27F656E1-0F53-4CD0-B14B-20450073FCC9}" type="presParOf" srcId="{41CE58DF-4FE8-4058-A691-AE263F1F730B}" destId="{F4BE5C3B-23C8-414D-837E-059A99F8AA02}" srcOrd="3" destOrd="0" presId="urn:microsoft.com/office/officeart/2008/layout/AlternatingHexagons"/>
    <dgm:cxn modelId="{C74D47A4-C1CE-456D-AB95-D5AA770D6F4B}" type="presParOf" srcId="{41CE58DF-4FE8-4058-A691-AE263F1F730B}" destId="{54B163BA-D599-49DA-9173-B41346833230}" srcOrd="4" destOrd="0" presId="urn:microsoft.com/office/officeart/2008/layout/AlternatingHexagons"/>
    <dgm:cxn modelId="{2F3393A7-C189-4EBD-B878-7AB513639A1D}" type="presParOf" srcId="{C6F7EFF2-00C9-4E10-B909-8AE5DAD40193}" destId="{B9FB9A92-8F65-46E6-97E7-A73236EC73FD}" srcOrd="3" destOrd="0" presId="urn:microsoft.com/office/officeart/2008/layout/AlternatingHexagons"/>
    <dgm:cxn modelId="{7D4EE309-2E6D-4D2E-AA03-E3DFDC9D2498}" type="presParOf" srcId="{C6F7EFF2-00C9-4E10-B909-8AE5DAD40193}" destId="{637972D8-39A5-4467-B8F7-4D555C867CBE}" srcOrd="4" destOrd="0" presId="urn:microsoft.com/office/officeart/2008/layout/AlternatingHexagons"/>
    <dgm:cxn modelId="{EA3852B2-E001-4A4B-A5C1-95649E273BCE}" type="presParOf" srcId="{637972D8-39A5-4467-B8F7-4D555C867CBE}" destId="{E0D861D0-2627-4D05-9684-945556C6B176}" srcOrd="0" destOrd="0" presId="urn:microsoft.com/office/officeart/2008/layout/AlternatingHexagons"/>
    <dgm:cxn modelId="{E18017B3-3325-44ED-A591-D28028CE9BB1}" type="presParOf" srcId="{637972D8-39A5-4467-B8F7-4D555C867CBE}" destId="{A2ABDED1-4B4C-45A9-A3B1-0D7843AE8B41}" srcOrd="1" destOrd="0" presId="urn:microsoft.com/office/officeart/2008/layout/AlternatingHexagons"/>
    <dgm:cxn modelId="{9815596D-15BB-4196-B31C-9F5BEFD39DD7}" type="presParOf" srcId="{637972D8-39A5-4467-B8F7-4D555C867CBE}" destId="{D978ED32-E2F7-433C-AF0F-448FE1179F58}" srcOrd="2" destOrd="0" presId="urn:microsoft.com/office/officeart/2008/layout/AlternatingHexagons"/>
    <dgm:cxn modelId="{56D4E00B-E135-4409-96F1-41F0E5A38822}" type="presParOf" srcId="{637972D8-39A5-4467-B8F7-4D555C867CBE}" destId="{1EB5A186-0384-4973-BE18-2A3383F486C1}" srcOrd="3" destOrd="0" presId="urn:microsoft.com/office/officeart/2008/layout/AlternatingHexagons"/>
    <dgm:cxn modelId="{95C4F1F1-B7C3-444F-BCDA-B32ADC5A49C9}" type="presParOf" srcId="{637972D8-39A5-4467-B8F7-4D555C867CBE}" destId="{DCFE3A3D-CC39-414A-BA52-758284BBD72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E1B06-DCD7-42B8-BCF5-C70F63C8939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F0197-98E2-44DA-BCC6-9E0ED1E1B89C}">
      <dgm:prSet phldrT="[Текст]"/>
      <dgm:spPr/>
      <dgm:t>
        <a:bodyPr/>
        <a:lstStyle/>
        <a:p>
          <a:r>
            <a:rPr lang="ru-RU" dirty="0" smtClean="0"/>
            <a:t>Секреты тюменских скульптур</a:t>
          </a:r>
          <a:endParaRPr lang="ru-RU" dirty="0"/>
        </a:p>
      </dgm:t>
    </dgm:pt>
    <dgm:pt modelId="{9E6E0AF3-FA92-406F-9DFA-BF6268CC4832}" type="parTrans" cxnId="{76673D11-5715-49DB-B53F-F6D322F654BA}">
      <dgm:prSet/>
      <dgm:spPr/>
      <dgm:t>
        <a:bodyPr/>
        <a:lstStyle/>
        <a:p>
          <a:endParaRPr lang="ru-RU"/>
        </a:p>
      </dgm:t>
    </dgm:pt>
    <dgm:pt modelId="{F4A66EF5-CF77-416A-B7FE-55DEF476848E}" type="sibTrans" cxnId="{76673D11-5715-49DB-B53F-F6D322F654BA}">
      <dgm:prSet/>
      <dgm:spPr/>
      <dgm:t>
        <a:bodyPr/>
        <a:lstStyle/>
        <a:p>
          <a:endParaRPr lang="ru-RU"/>
        </a:p>
      </dgm:t>
    </dgm:pt>
    <dgm:pt modelId="{D6ABE8D6-94FF-46EE-8FB8-641D5110E4FF}">
      <dgm:prSet phldrT="[Текст]"/>
      <dgm:spPr/>
      <dgm:t>
        <a:bodyPr/>
        <a:lstStyle/>
        <a:p>
          <a:r>
            <a:rPr lang="ru-RU" b="1" u="sng" dirty="0" smtClean="0"/>
            <a:t>Информатика</a:t>
          </a:r>
        </a:p>
        <a:p>
          <a:r>
            <a:rPr lang="ru-RU" dirty="0" smtClean="0"/>
            <a:t>«Хранение и передача информации»</a:t>
          </a:r>
          <a:endParaRPr lang="ru-RU" dirty="0"/>
        </a:p>
      </dgm:t>
    </dgm:pt>
    <dgm:pt modelId="{8FD0E197-CC3B-4E08-8B98-5D14F6FA481A}" type="parTrans" cxnId="{3D410702-F245-4284-BB32-F54D4BA23CA5}">
      <dgm:prSet/>
      <dgm:spPr/>
      <dgm:t>
        <a:bodyPr/>
        <a:lstStyle/>
        <a:p>
          <a:endParaRPr lang="ru-RU"/>
        </a:p>
      </dgm:t>
    </dgm:pt>
    <dgm:pt modelId="{C0D46763-CC87-4E45-BDB6-76478F7C412B}" type="sibTrans" cxnId="{3D410702-F245-4284-BB32-F54D4BA23CA5}">
      <dgm:prSet/>
      <dgm:spPr/>
      <dgm:t>
        <a:bodyPr/>
        <a:lstStyle/>
        <a:p>
          <a:endParaRPr lang="ru-RU"/>
        </a:p>
      </dgm:t>
    </dgm:pt>
    <dgm:pt modelId="{887E49C0-9248-4A5F-BD55-9D85755B0EC4}">
      <dgm:prSet phldrT="[Текст]"/>
      <dgm:spPr/>
      <dgm:t>
        <a:bodyPr/>
        <a:lstStyle/>
        <a:p>
          <a:r>
            <a:rPr lang="ru-RU" b="1" u="sng" dirty="0" smtClean="0"/>
            <a:t>Риторика</a:t>
          </a:r>
        </a:p>
        <a:p>
          <a:r>
            <a:rPr lang="ru-RU" dirty="0" smtClean="0"/>
            <a:t>«Создание речевой ситуации»</a:t>
          </a:r>
          <a:endParaRPr lang="ru-RU" dirty="0"/>
        </a:p>
      </dgm:t>
    </dgm:pt>
    <dgm:pt modelId="{A75B2302-173F-44A4-9D08-B8C78B008121}" type="parTrans" cxnId="{2B71EFB5-6A6F-443E-9397-57238764B909}">
      <dgm:prSet/>
      <dgm:spPr/>
      <dgm:t>
        <a:bodyPr/>
        <a:lstStyle/>
        <a:p>
          <a:endParaRPr lang="ru-RU"/>
        </a:p>
      </dgm:t>
    </dgm:pt>
    <dgm:pt modelId="{A3AA74CD-B7D7-4283-B620-D770B6B3A5BB}" type="sibTrans" cxnId="{2B71EFB5-6A6F-443E-9397-57238764B909}">
      <dgm:prSet/>
      <dgm:spPr/>
      <dgm:t>
        <a:bodyPr/>
        <a:lstStyle/>
        <a:p>
          <a:endParaRPr lang="ru-RU"/>
        </a:p>
      </dgm:t>
    </dgm:pt>
    <dgm:pt modelId="{74AC7158-6059-494E-AD56-333EC69EB949}">
      <dgm:prSet phldrT="[Текст]"/>
      <dgm:spPr/>
      <dgm:t>
        <a:bodyPr/>
        <a:lstStyle/>
        <a:p>
          <a:r>
            <a:rPr lang="ru-RU" b="1" u="sng" dirty="0" smtClean="0"/>
            <a:t>Обществознание</a:t>
          </a:r>
        </a:p>
        <a:p>
          <a:r>
            <a:rPr lang="ru-RU" dirty="0" smtClean="0"/>
            <a:t>«Что значит жить по правилам?»</a:t>
          </a:r>
          <a:endParaRPr lang="ru-RU" dirty="0"/>
        </a:p>
      </dgm:t>
    </dgm:pt>
    <dgm:pt modelId="{55D37AD7-9DA9-41DD-8786-22A557A2AF84}" type="parTrans" cxnId="{6CFC1289-69C6-4E00-8EE9-20A9F94252A9}">
      <dgm:prSet/>
      <dgm:spPr/>
      <dgm:t>
        <a:bodyPr/>
        <a:lstStyle/>
        <a:p>
          <a:endParaRPr lang="ru-RU"/>
        </a:p>
      </dgm:t>
    </dgm:pt>
    <dgm:pt modelId="{517BC66A-E3B9-4050-891E-D7D9AC0CFE59}" type="sibTrans" cxnId="{6CFC1289-69C6-4E00-8EE9-20A9F94252A9}">
      <dgm:prSet/>
      <dgm:spPr/>
      <dgm:t>
        <a:bodyPr/>
        <a:lstStyle/>
        <a:p>
          <a:endParaRPr lang="ru-RU"/>
        </a:p>
      </dgm:t>
    </dgm:pt>
    <dgm:pt modelId="{02DC23DE-5F38-4FAB-97E5-F0377CD8C14C}">
      <dgm:prSet/>
      <dgm:spPr/>
      <dgm:t>
        <a:bodyPr/>
        <a:lstStyle/>
        <a:p>
          <a:r>
            <a:rPr lang="ru-RU" b="1" u="sng" dirty="0" smtClean="0"/>
            <a:t>Изо</a:t>
          </a:r>
          <a:r>
            <a:rPr lang="ru-RU" dirty="0" smtClean="0"/>
            <a:t> «Взаимосвязь объектов в пейзаже и архитектуре.»</a:t>
          </a:r>
          <a:endParaRPr lang="ru-RU" dirty="0"/>
        </a:p>
      </dgm:t>
    </dgm:pt>
    <dgm:pt modelId="{F9604E5E-D6AA-4829-BBB9-3E65E391FE28}" type="parTrans" cxnId="{98E32DCD-4062-470F-A0BC-4A7087770392}">
      <dgm:prSet/>
      <dgm:spPr/>
      <dgm:t>
        <a:bodyPr/>
        <a:lstStyle/>
        <a:p>
          <a:endParaRPr lang="ru-RU"/>
        </a:p>
      </dgm:t>
    </dgm:pt>
    <dgm:pt modelId="{3FB9D0FA-BDED-4D01-BC32-283CE46B1D14}" type="sibTrans" cxnId="{98E32DCD-4062-470F-A0BC-4A7087770392}">
      <dgm:prSet/>
      <dgm:spPr/>
      <dgm:t>
        <a:bodyPr/>
        <a:lstStyle/>
        <a:p>
          <a:endParaRPr lang="ru-RU"/>
        </a:p>
      </dgm:t>
    </dgm:pt>
    <dgm:pt modelId="{D7C5B290-D7E6-4707-BB16-6F98EE208059}" type="pres">
      <dgm:prSet presAssocID="{32CE1B06-DCD7-42B8-BCF5-C70F63C893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22CC5-28A8-4F31-9DE9-7F4DC4AD15BE}" type="pres">
      <dgm:prSet presAssocID="{C9FF0197-98E2-44DA-BCC6-9E0ED1E1B89C}" presName="root1" presStyleCnt="0"/>
      <dgm:spPr/>
    </dgm:pt>
    <dgm:pt modelId="{4F77417A-717F-4505-B765-E449FB74EE36}" type="pres">
      <dgm:prSet presAssocID="{C9FF0197-98E2-44DA-BCC6-9E0ED1E1B89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B15EF-94DD-40C6-81FF-AC289AAC4C9C}" type="pres">
      <dgm:prSet presAssocID="{C9FF0197-98E2-44DA-BCC6-9E0ED1E1B89C}" presName="level2hierChild" presStyleCnt="0"/>
      <dgm:spPr/>
    </dgm:pt>
    <dgm:pt modelId="{7C4505DC-613E-45F0-AA07-53B02096C8D0}" type="pres">
      <dgm:prSet presAssocID="{8FD0E197-CC3B-4E08-8B98-5D14F6FA481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F814692-3674-478E-ABB9-E2BD4B4DFDAA}" type="pres">
      <dgm:prSet presAssocID="{8FD0E197-CC3B-4E08-8B98-5D14F6FA481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3865EE3-22EA-4859-B449-62811EF77B0B}" type="pres">
      <dgm:prSet presAssocID="{D6ABE8D6-94FF-46EE-8FB8-641D5110E4FF}" presName="root2" presStyleCnt="0"/>
      <dgm:spPr/>
    </dgm:pt>
    <dgm:pt modelId="{D0036C69-8E23-4BF7-B04C-D7A3B28ACCBA}" type="pres">
      <dgm:prSet presAssocID="{D6ABE8D6-94FF-46EE-8FB8-641D5110E4FF}" presName="LevelTwoTextNode" presStyleLbl="node2" presStyleIdx="0" presStyleCnt="4" custScaleX="162814" custLinFactNeighborX="6022" custLinFactNeighborY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2873B-D37D-4968-8305-3B474EFDEDF6}" type="pres">
      <dgm:prSet presAssocID="{D6ABE8D6-94FF-46EE-8FB8-641D5110E4FF}" presName="level3hierChild" presStyleCnt="0"/>
      <dgm:spPr/>
    </dgm:pt>
    <dgm:pt modelId="{E346AEE0-7C0D-48C0-837D-CA67848FE6F0}" type="pres">
      <dgm:prSet presAssocID="{A75B2302-173F-44A4-9D08-B8C78B00812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689DBB6-796A-438D-A9CB-F5BAB20AF280}" type="pres">
      <dgm:prSet presAssocID="{A75B2302-173F-44A4-9D08-B8C78B00812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44D33CA-2A11-48E0-949E-B372FA37429A}" type="pres">
      <dgm:prSet presAssocID="{887E49C0-9248-4A5F-BD55-9D85755B0EC4}" presName="root2" presStyleCnt="0"/>
      <dgm:spPr/>
    </dgm:pt>
    <dgm:pt modelId="{1AAF4A16-9575-44A8-AF73-4A8BCB1B388B}" type="pres">
      <dgm:prSet presAssocID="{887E49C0-9248-4A5F-BD55-9D85755B0EC4}" presName="LevelTwoTextNode" presStyleLbl="node2" presStyleIdx="1" presStyleCnt="4" custScaleX="166176" custLinFactNeighborX="5722" custLinFactNeighborY="-1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691850-53BB-44E3-9CED-1A9F24FD9240}" type="pres">
      <dgm:prSet presAssocID="{887E49C0-9248-4A5F-BD55-9D85755B0EC4}" presName="level3hierChild" presStyleCnt="0"/>
      <dgm:spPr/>
    </dgm:pt>
    <dgm:pt modelId="{AD451680-2E9A-4486-8483-3C9B9B191E00}" type="pres">
      <dgm:prSet presAssocID="{55D37AD7-9DA9-41DD-8786-22A557A2AF8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8CC607B-3F3C-423A-BCAC-81D16D7D09A6}" type="pres">
      <dgm:prSet presAssocID="{55D37AD7-9DA9-41DD-8786-22A557A2AF8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72DCC5D-02F7-4690-82EF-5E68DFE30F27}" type="pres">
      <dgm:prSet presAssocID="{74AC7158-6059-494E-AD56-333EC69EB949}" presName="root2" presStyleCnt="0"/>
      <dgm:spPr/>
    </dgm:pt>
    <dgm:pt modelId="{1C371007-495D-4EE3-B4CA-6145AE09D00F}" type="pres">
      <dgm:prSet presAssocID="{74AC7158-6059-494E-AD56-333EC69EB949}" presName="LevelTwoTextNode" presStyleLbl="node2" presStyleIdx="2" presStyleCnt="4" custScaleX="166943" custLinFactNeighborX="1204" custLinFactNeighborY="-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A4CA36-703D-469E-8E77-83B43258EAA2}" type="pres">
      <dgm:prSet presAssocID="{74AC7158-6059-494E-AD56-333EC69EB949}" presName="level3hierChild" presStyleCnt="0"/>
      <dgm:spPr/>
    </dgm:pt>
    <dgm:pt modelId="{524DA614-611A-4C08-9B67-AD18093FDCC6}" type="pres">
      <dgm:prSet presAssocID="{F9604E5E-D6AA-4829-BBB9-3E65E391FE2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DFA35CF-089E-408E-8EDE-935A54BD0124}" type="pres">
      <dgm:prSet presAssocID="{F9604E5E-D6AA-4829-BBB9-3E65E391FE2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3631A2E-99A5-4FF9-BDF5-25715A909DF9}" type="pres">
      <dgm:prSet presAssocID="{02DC23DE-5F38-4FAB-97E5-F0377CD8C14C}" presName="root2" presStyleCnt="0"/>
      <dgm:spPr/>
    </dgm:pt>
    <dgm:pt modelId="{20F9AD6B-52A1-4B12-98A6-7153FA5FC0B3}" type="pres">
      <dgm:prSet presAssocID="{02DC23DE-5F38-4FAB-97E5-F0377CD8C14C}" presName="LevelTwoTextNode" presStyleLbl="node2" presStyleIdx="3" presStyleCnt="4" custScaleX="167396" custLinFactNeighborX="1506" custLinFactNeighborY="-2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3D4AC-376F-491E-8965-7D74E69B0F2D}" type="pres">
      <dgm:prSet presAssocID="{02DC23DE-5F38-4FAB-97E5-F0377CD8C14C}" presName="level3hierChild" presStyleCnt="0"/>
      <dgm:spPr/>
    </dgm:pt>
  </dgm:ptLst>
  <dgm:cxnLst>
    <dgm:cxn modelId="{AE439AD8-5FC7-4793-BB0A-85D8A135EDC6}" type="presOf" srcId="{C9FF0197-98E2-44DA-BCC6-9E0ED1E1B89C}" destId="{4F77417A-717F-4505-B765-E449FB74EE36}" srcOrd="0" destOrd="0" presId="urn:microsoft.com/office/officeart/2008/layout/HorizontalMultiLevelHierarchy"/>
    <dgm:cxn modelId="{934BDEF7-6812-4636-B191-D75DB92CD3B1}" type="presOf" srcId="{F9604E5E-D6AA-4829-BBB9-3E65E391FE28}" destId="{524DA614-611A-4C08-9B67-AD18093FDCC6}" srcOrd="0" destOrd="0" presId="urn:microsoft.com/office/officeart/2008/layout/HorizontalMultiLevelHierarchy"/>
    <dgm:cxn modelId="{B22048B2-F334-4057-B320-B7E09C44315C}" type="presOf" srcId="{55D37AD7-9DA9-41DD-8786-22A557A2AF84}" destId="{AD451680-2E9A-4486-8483-3C9B9B191E00}" srcOrd="0" destOrd="0" presId="urn:microsoft.com/office/officeart/2008/layout/HorizontalMultiLevelHierarchy"/>
    <dgm:cxn modelId="{2FCD9778-7160-4F16-8F96-E3E98FA8B07A}" type="presOf" srcId="{F9604E5E-D6AA-4829-BBB9-3E65E391FE28}" destId="{FDFA35CF-089E-408E-8EDE-935A54BD0124}" srcOrd="1" destOrd="0" presId="urn:microsoft.com/office/officeart/2008/layout/HorizontalMultiLevelHierarchy"/>
    <dgm:cxn modelId="{6CFC1289-69C6-4E00-8EE9-20A9F94252A9}" srcId="{C9FF0197-98E2-44DA-BCC6-9E0ED1E1B89C}" destId="{74AC7158-6059-494E-AD56-333EC69EB949}" srcOrd="2" destOrd="0" parTransId="{55D37AD7-9DA9-41DD-8786-22A557A2AF84}" sibTransId="{517BC66A-E3B9-4050-891E-D7D9AC0CFE59}"/>
    <dgm:cxn modelId="{2B71EFB5-6A6F-443E-9397-57238764B909}" srcId="{C9FF0197-98E2-44DA-BCC6-9E0ED1E1B89C}" destId="{887E49C0-9248-4A5F-BD55-9D85755B0EC4}" srcOrd="1" destOrd="0" parTransId="{A75B2302-173F-44A4-9D08-B8C78B008121}" sibTransId="{A3AA74CD-B7D7-4283-B620-D770B6B3A5BB}"/>
    <dgm:cxn modelId="{76673D11-5715-49DB-B53F-F6D322F654BA}" srcId="{32CE1B06-DCD7-42B8-BCF5-C70F63C89399}" destId="{C9FF0197-98E2-44DA-BCC6-9E0ED1E1B89C}" srcOrd="0" destOrd="0" parTransId="{9E6E0AF3-FA92-406F-9DFA-BF6268CC4832}" sibTransId="{F4A66EF5-CF77-416A-B7FE-55DEF476848E}"/>
    <dgm:cxn modelId="{F81DB0DB-D2B4-436F-8BF5-011A701A7ED8}" type="presOf" srcId="{74AC7158-6059-494E-AD56-333EC69EB949}" destId="{1C371007-495D-4EE3-B4CA-6145AE09D00F}" srcOrd="0" destOrd="0" presId="urn:microsoft.com/office/officeart/2008/layout/HorizontalMultiLevelHierarchy"/>
    <dgm:cxn modelId="{26870E5E-8C94-4F33-88BB-3227D4C90EC0}" type="presOf" srcId="{32CE1B06-DCD7-42B8-BCF5-C70F63C89399}" destId="{D7C5B290-D7E6-4707-BB16-6F98EE208059}" srcOrd="0" destOrd="0" presId="urn:microsoft.com/office/officeart/2008/layout/HorizontalMultiLevelHierarchy"/>
    <dgm:cxn modelId="{985ECECD-18B0-4C24-B5A2-9E16E7BCBAB5}" type="presOf" srcId="{D6ABE8D6-94FF-46EE-8FB8-641D5110E4FF}" destId="{D0036C69-8E23-4BF7-B04C-D7A3B28ACCBA}" srcOrd="0" destOrd="0" presId="urn:microsoft.com/office/officeart/2008/layout/HorizontalMultiLevelHierarchy"/>
    <dgm:cxn modelId="{F5D77669-3A8B-4BD4-96C0-B2A5E3DF938A}" type="presOf" srcId="{887E49C0-9248-4A5F-BD55-9D85755B0EC4}" destId="{1AAF4A16-9575-44A8-AF73-4A8BCB1B388B}" srcOrd="0" destOrd="0" presId="urn:microsoft.com/office/officeart/2008/layout/HorizontalMultiLevelHierarchy"/>
    <dgm:cxn modelId="{98E32DCD-4062-470F-A0BC-4A7087770392}" srcId="{C9FF0197-98E2-44DA-BCC6-9E0ED1E1B89C}" destId="{02DC23DE-5F38-4FAB-97E5-F0377CD8C14C}" srcOrd="3" destOrd="0" parTransId="{F9604E5E-D6AA-4829-BBB9-3E65E391FE28}" sibTransId="{3FB9D0FA-BDED-4D01-BC32-283CE46B1D14}"/>
    <dgm:cxn modelId="{FBDA3881-1229-4012-A23F-E56826FC0A2A}" type="presOf" srcId="{A75B2302-173F-44A4-9D08-B8C78B008121}" destId="{6689DBB6-796A-438D-A9CB-F5BAB20AF280}" srcOrd="1" destOrd="0" presId="urn:microsoft.com/office/officeart/2008/layout/HorizontalMultiLevelHierarchy"/>
    <dgm:cxn modelId="{B163CF52-4A70-444F-93C4-0FE87C8CEFF3}" type="presOf" srcId="{A75B2302-173F-44A4-9D08-B8C78B008121}" destId="{E346AEE0-7C0D-48C0-837D-CA67848FE6F0}" srcOrd="0" destOrd="0" presId="urn:microsoft.com/office/officeart/2008/layout/HorizontalMultiLevelHierarchy"/>
    <dgm:cxn modelId="{4E587B9C-17A6-4BA2-A54F-014581EC99AC}" type="presOf" srcId="{02DC23DE-5F38-4FAB-97E5-F0377CD8C14C}" destId="{20F9AD6B-52A1-4B12-98A6-7153FA5FC0B3}" srcOrd="0" destOrd="0" presId="urn:microsoft.com/office/officeart/2008/layout/HorizontalMultiLevelHierarchy"/>
    <dgm:cxn modelId="{9B544C63-5229-405A-B368-B8DA839446F2}" type="presOf" srcId="{8FD0E197-CC3B-4E08-8B98-5D14F6FA481A}" destId="{7C4505DC-613E-45F0-AA07-53B02096C8D0}" srcOrd="0" destOrd="0" presId="urn:microsoft.com/office/officeart/2008/layout/HorizontalMultiLevelHierarchy"/>
    <dgm:cxn modelId="{3D410702-F245-4284-BB32-F54D4BA23CA5}" srcId="{C9FF0197-98E2-44DA-BCC6-9E0ED1E1B89C}" destId="{D6ABE8D6-94FF-46EE-8FB8-641D5110E4FF}" srcOrd="0" destOrd="0" parTransId="{8FD0E197-CC3B-4E08-8B98-5D14F6FA481A}" sibTransId="{C0D46763-CC87-4E45-BDB6-76478F7C412B}"/>
    <dgm:cxn modelId="{D6C0D790-C7E9-4EC7-B0EB-F8BB23D3E023}" type="presOf" srcId="{8FD0E197-CC3B-4E08-8B98-5D14F6FA481A}" destId="{EF814692-3674-478E-ABB9-E2BD4B4DFDAA}" srcOrd="1" destOrd="0" presId="urn:microsoft.com/office/officeart/2008/layout/HorizontalMultiLevelHierarchy"/>
    <dgm:cxn modelId="{94061802-C520-4E9E-9447-F9C00A5AB65C}" type="presOf" srcId="{55D37AD7-9DA9-41DD-8786-22A557A2AF84}" destId="{D8CC607B-3F3C-423A-BCAC-81D16D7D09A6}" srcOrd="1" destOrd="0" presId="urn:microsoft.com/office/officeart/2008/layout/HorizontalMultiLevelHierarchy"/>
    <dgm:cxn modelId="{CEC05B6D-133B-4BE8-9866-283A06A2B8BE}" type="presParOf" srcId="{D7C5B290-D7E6-4707-BB16-6F98EE208059}" destId="{77422CC5-28A8-4F31-9DE9-7F4DC4AD15BE}" srcOrd="0" destOrd="0" presId="urn:microsoft.com/office/officeart/2008/layout/HorizontalMultiLevelHierarchy"/>
    <dgm:cxn modelId="{3AAECE69-BE38-40F1-A2D3-581A090EBE8A}" type="presParOf" srcId="{77422CC5-28A8-4F31-9DE9-7F4DC4AD15BE}" destId="{4F77417A-717F-4505-B765-E449FB74EE36}" srcOrd="0" destOrd="0" presId="urn:microsoft.com/office/officeart/2008/layout/HorizontalMultiLevelHierarchy"/>
    <dgm:cxn modelId="{D7287B5F-43A2-4B14-8C0E-A43604F8BD3D}" type="presParOf" srcId="{77422CC5-28A8-4F31-9DE9-7F4DC4AD15BE}" destId="{ED6B15EF-94DD-40C6-81FF-AC289AAC4C9C}" srcOrd="1" destOrd="0" presId="urn:microsoft.com/office/officeart/2008/layout/HorizontalMultiLevelHierarchy"/>
    <dgm:cxn modelId="{EDBC0453-BC8F-4C35-94DB-6457DC3B69D1}" type="presParOf" srcId="{ED6B15EF-94DD-40C6-81FF-AC289AAC4C9C}" destId="{7C4505DC-613E-45F0-AA07-53B02096C8D0}" srcOrd="0" destOrd="0" presId="urn:microsoft.com/office/officeart/2008/layout/HorizontalMultiLevelHierarchy"/>
    <dgm:cxn modelId="{C3EEAEAE-3DAA-4C3A-929B-338BAB80F943}" type="presParOf" srcId="{7C4505DC-613E-45F0-AA07-53B02096C8D0}" destId="{EF814692-3674-478E-ABB9-E2BD4B4DFDAA}" srcOrd="0" destOrd="0" presId="urn:microsoft.com/office/officeart/2008/layout/HorizontalMultiLevelHierarchy"/>
    <dgm:cxn modelId="{3937ECDB-A9BC-43DB-A64C-D01CE48F25D0}" type="presParOf" srcId="{ED6B15EF-94DD-40C6-81FF-AC289AAC4C9C}" destId="{E3865EE3-22EA-4859-B449-62811EF77B0B}" srcOrd="1" destOrd="0" presId="urn:microsoft.com/office/officeart/2008/layout/HorizontalMultiLevelHierarchy"/>
    <dgm:cxn modelId="{E3E29E64-E2DC-4BE0-887E-143C0812B237}" type="presParOf" srcId="{E3865EE3-22EA-4859-B449-62811EF77B0B}" destId="{D0036C69-8E23-4BF7-B04C-D7A3B28ACCBA}" srcOrd="0" destOrd="0" presId="urn:microsoft.com/office/officeart/2008/layout/HorizontalMultiLevelHierarchy"/>
    <dgm:cxn modelId="{509D271C-2945-4C41-AD81-D902E7C7AAFD}" type="presParOf" srcId="{E3865EE3-22EA-4859-B449-62811EF77B0B}" destId="{CB62873B-D37D-4968-8305-3B474EFDEDF6}" srcOrd="1" destOrd="0" presId="urn:microsoft.com/office/officeart/2008/layout/HorizontalMultiLevelHierarchy"/>
    <dgm:cxn modelId="{247AD22B-D7D2-4816-B415-761D613A8023}" type="presParOf" srcId="{ED6B15EF-94DD-40C6-81FF-AC289AAC4C9C}" destId="{E346AEE0-7C0D-48C0-837D-CA67848FE6F0}" srcOrd="2" destOrd="0" presId="urn:microsoft.com/office/officeart/2008/layout/HorizontalMultiLevelHierarchy"/>
    <dgm:cxn modelId="{13923BBC-D3A2-45D2-B6BD-07E51DC4BB6F}" type="presParOf" srcId="{E346AEE0-7C0D-48C0-837D-CA67848FE6F0}" destId="{6689DBB6-796A-438D-A9CB-F5BAB20AF280}" srcOrd="0" destOrd="0" presId="urn:microsoft.com/office/officeart/2008/layout/HorizontalMultiLevelHierarchy"/>
    <dgm:cxn modelId="{66AF53A1-8E8F-4BE3-B0F5-5C4E919DBF80}" type="presParOf" srcId="{ED6B15EF-94DD-40C6-81FF-AC289AAC4C9C}" destId="{544D33CA-2A11-48E0-949E-B372FA37429A}" srcOrd="3" destOrd="0" presId="urn:microsoft.com/office/officeart/2008/layout/HorizontalMultiLevelHierarchy"/>
    <dgm:cxn modelId="{8B49EA88-31D5-49F1-8227-088D4BDE48E9}" type="presParOf" srcId="{544D33CA-2A11-48E0-949E-B372FA37429A}" destId="{1AAF4A16-9575-44A8-AF73-4A8BCB1B388B}" srcOrd="0" destOrd="0" presId="urn:microsoft.com/office/officeart/2008/layout/HorizontalMultiLevelHierarchy"/>
    <dgm:cxn modelId="{801325AA-EA75-4F2A-AF74-BE0CE85D0D19}" type="presParOf" srcId="{544D33CA-2A11-48E0-949E-B372FA37429A}" destId="{18691850-53BB-44E3-9CED-1A9F24FD9240}" srcOrd="1" destOrd="0" presId="urn:microsoft.com/office/officeart/2008/layout/HorizontalMultiLevelHierarchy"/>
    <dgm:cxn modelId="{CD99C4A7-032C-447C-BD7C-8D687CBB6055}" type="presParOf" srcId="{ED6B15EF-94DD-40C6-81FF-AC289AAC4C9C}" destId="{AD451680-2E9A-4486-8483-3C9B9B191E00}" srcOrd="4" destOrd="0" presId="urn:microsoft.com/office/officeart/2008/layout/HorizontalMultiLevelHierarchy"/>
    <dgm:cxn modelId="{0A0B7846-D77D-4312-B34A-0CC307E3FAE4}" type="presParOf" srcId="{AD451680-2E9A-4486-8483-3C9B9B191E00}" destId="{D8CC607B-3F3C-423A-BCAC-81D16D7D09A6}" srcOrd="0" destOrd="0" presId="urn:microsoft.com/office/officeart/2008/layout/HorizontalMultiLevelHierarchy"/>
    <dgm:cxn modelId="{6BC652EA-CF0C-4868-89BF-2044202A7160}" type="presParOf" srcId="{ED6B15EF-94DD-40C6-81FF-AC289AAC4C9C}" destId="{972DCC5D-02F7-4690-82EF-5E68DFE30F27}" srcOrd="5" destOrd="0" presId="urn:microsoft.com/office/officeart/2008/layout/HorizontalMultiLevelHierarchy"/>
    <dgm:cxn modelId="{19704AD2-C860-430F-BD97-96BFD2B0481B}" type="presParOf" srcId="{972DCC5D-02F7-4690-82EF-5E68DFE30F27}" destId="{1C371007-495D-4EE3-B4CA-6145AE09D00F}" srcOrd="0" destOrd="0" presId="urn:microsoft.com/office/officeart/2008/layout/HorizontalMultiLevelHierarchy"/>
    <dgm:cxn modelId="{9E9302EA-B6FB-44B2-BA4C-327B2C392D98}" type="presParOf" srcId="{972DCC5D-02F7-4690-82EF-5E68DFE30F27}" destId="{5CA4CA36-703D-469E-8E77-83B43258EAA2}" srcOrd="1" destOrd="0" presId="urn:microsoft.com/office/officeart/2008/layout/HorizontalMultiLevelHierarchy"/>
    <dgm:cxn modelId="{73F25DD7-979A-40AC-84E9-2471382BA8FD}" type="presParOf" srcId="{ED6B15EF-94DD-40C6-81FF-AC289AAC4C9C}" destId="{524DA614-611A-4C08-9B67-AD18093FDCC6}" srcOrd="6" destOrd="0" presId="urn:microsoft.com/office/officeart/2008/layout/HorizontalMultiLevelHierarchy"/>
    <dgm:cxn modelId="{B7A54758-4A65-42DA-BCFA-90579D3752F3}" type="presParOf" srcId="{524DA614-611A-4C08-9B67-AD18093FDCC6}" destId="{FDFA35CF-089E-408E-8EDE-935A54BD0124}" srcOrd="0" destOrd="0" presId="urn:microsoft.com/office/officeart/2008/layout/HorizontalMultiLevelHierarchy"/>
    <dgm:cxn modelId="{FB1F2266-FF5B-440C-9C5E-7672F0B4D072}" type="presParOf" srcId="{ED6B15EF-94DD-40C6-81FF-AC289AAC4C9C}" destId="{33631A2E-99A5-4FF9-BDF5-25715A909DF9}" srcOrd="7" destOrd="0" presId="urn:microsoft.com/office/officeart/2008/layout/HorizontalMultiLevelHierarchy"/>
    <dgm:cxn modelId="{6FA913CE-5D60-47D4-8CC6-8FCF418378CF}" type="presParOf" srcId="{33631A2E-99A5-4FF9-BDF5-25715A909DF9}" destId="{20F9AD6B-52A1-4B12-98A6-7153FA5FC0B3}" srcOrd="0" destOrd="0" presId="urn:microsoft.com/office/officeart/2008/layout/HorizontalMultiLevelHierarchy"/>
    <dgm:cxn modelId="{665E4B57-359B-4667-91C2-8747CF4C3DFF}" type="presParOf" srcId="{33631A2E-99A5-4FF9-BDF5-25715A909DF9}" destId="{43A3D4AC-376F-491E-8965-7D74E69B0F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6AF45-C1DE-436D-A3CB-66322B46CAB0}">
      <dsp:nvSpPr>
        <dsp:cNvPr id="0" name=""/>
        <dsp:cNvSpPr/>
      </dsp:nvSpPr>
      <dsp:spPr>
        <a:xfrm rot="5400000">
          <a:off x="3735176" y="140870"/>
          <a:ext cx="2150327" cy="18707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КТП</a:t>
          </a:r>
          <a:endParaRPr lang="ru-RU" sz="1800" kern="1200" dirty="0"/>
        </a:p>
      </dsp:txBody>
      <dsp:txXfrm rot="-5400000">
        <a:off x="4166478" y="336192"/>
        <a:ext cx="1287723" cy="1480141"/>
      </dsp:txXfrm>
    </dsp:sp>
    <dsp:sp modelId="{46BC3D3F-5D28-44E2-9356-FF630694BB15}">
      <dsp:nvSpPr>
        <dsp:cNvPr id="0" name=""/>
        <dsp:cNvSpPr/>
      </dsp:nvSpPr>
      <dsp:spPr>
        <a:xfrm>
          <a:off x="5802501" y="431164"/>
          <a:ext cx="2399765" cy="1290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Сотрудничество с иными ОО (колледжи, институты, техникумы и др.)</a:t>
          </a:r>
          <a:endParaRPr lang="ru-RU" sz="1600" kern="1200" dirty="0"/>
        </a:p>
      </dsp:txBody>
      <dsp:txXfrm>
        <a:off x="5802501" y="431164"/>
        <a:ext cx="2399765" cy="1290196"/>
      </dsp:txXfrm>
    </dsp:sp>
    <dsp:sp modelId="{70527B53-A03A-400B-B6FA-4FD83A2B6121}">
      <dsp:nvSpPr>
        <dsp:cNvPr id="0" name=""/>
        <dsp:cNvSpPr/>
      </dsp:nvSpPr>
      <dsp:spPr>
        <a:xfrm rot="5400000">
          <a:off x="1714727" y="140870"/>
          <a:ext cx="2150327" cy="18707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Формы оценивания</a:t>
          </a:r>
          <a:endParaRPr lang="ru-RU" sz="1900" kern="1200" dirty="0"/>
        </a:p>
      </dsp:txBody>
      <dsp:txXfrm rot="-5400000">
        <a:off x="2146029" y="336192"/>
        <a:ext cx="1287723" cy="1480141"/>
      </dsp:txXfrm>
    </dsp:sp>
    <dsp:sp modelId="{027FB003-9B8A-488D-B700-A8F32426F68C}">
      <dsp:nvSpPr>
        <dsp:cNvPr id="0" name=""/>
        <dsp:cNvSpPr/>
      </dsp:nvSpPr>
      <dsp:spPr>
        <a:xfrm rot="5400000">
          <a:off x="2721081" y="1966068"/>
          <a:ext cx="2150327" cy="18707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Трансформированный Урок</a:t>
          </a:r>
          <a:endParaRPr lang="ru-RU" sz="1600" kern="1200" dirty="0"/>
        </a:p>
      </dsp:txBody>
      <dsp:txXfrm rot="-5400000">
        <a:off x="3152383" y="2161390"/>
        <a:ext cx="1287723" cy="1480141"/>
      </dsp:txXfrm>
    </dsp:sp>
    <dsp:sp modelId="{E19D93FC-AC17-49F3-9615-D42906256D8A}">
      <dsp:nvSpPr>
        <dsp:cNvPr id="0" name=""/>
        <dsp:cNvSpPr/>
      </dsp:nvSpPr>
      <dsp:spPr>
        <a:xfrm>
          <a:off x="461086" y="2256363"/>
          <a:ext cx="2322354" cy="1290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Внешкольное пространство (библиотеки, музеи, пришкольный участок и </a:t>
          </a:r>
          <a:r>
            <a:rPr lang="ru-RU" sz="1600" kern="1200" dirty="0" err="1" smtClean="0"/>
            <a:t>др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461086" y="2256363"/>
        <a:ext cx="2322354" cy="1290196"/>
      </dsp:txXfrm>
    </dsp:sp>
    <dsp:sp modelId="{54B163BA-D599-49DA-9173-B41346833230}">
      <dsp:nvSpPr>
        <dsp:cNvPr id="0" name=""/>
        <dsp:cNvSpPr/>
      </dsp:nvSpPr>
      <dsp:spPr>
        <a:xfrm rot="5400000">
          <a:off x="4741529" y="1966068"/>
          <a:ext cx="2150327" cy="18707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Межпредметные</a:t>
          </a:r>
          <a:r>
            <a:rPr lang="ru-RU" sz="1600" kern="1200" dirty="0" smtClean="0"/>
            <a:t> связи</a:t>
          </a:r>
          <a:endParaRPr lang="ru-RU" sz="1600" kern="1200" dirty="0"/>
        </a:p>
      </dsp:txBody>
      <dsp:txXfrm rot="-5400000">
        <a:off x="5172831" y="2161390"/>
        <a:ext cx="1287723" cy="1480141"/>
      </dsp:txXfrm>
    </dsp:sp>
    <dsp:sp modelId="{E0D861D0-2627-4D05-9684-945556C6B176}">
      <dsp:nvSpPr>
        <dsp:cNvPr id="0" name=""/>
        <dsp:cNvSpPr/>
      </dsp:nvSpPr>
      <dsp:spPr>
        <a:xfrm rot="5400000">
          <a:off x="3604274" y="3791267"/>
          <a:ext cx="2150327" cy="18707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интеграция</a:t>
          </a:r>
          <a:endParaRPr lang="ru-RU" sz="1800" kern="1200" dirty="0"/>
        </a:p>
      </dsp:txBody>
      <dsp:txXfrm rot="-5400000">
        <a:off x="4035576" y="3986589"/>
        <a:ext cx="1287723" cy="1480141"/>
      </dsp:txXfrm>
    </dsp:sp>
    <dsp:sp modelId="{A2ABDED1-4B4C-45A9-A3B1-0D7843AE8B41}">
      <dsp:nvSpPr>
        <dsp:cNvPr id="0" name=""/>
        <dsp:cNvSpPr/>
      </dsp:nvSpPr>
      <dsp:spPr>
        <a:xfrm>
          <a:off x="5739983" y="4128460"/>
          <a:ext cx="2923370" cy="1290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Сотрудничество с центрами детского туризма (Калейдоскоп, Радуга-тур, и др.) </a:t>
          </a:r>
          <a:endParaRPr lang="ru-RU" sz="1600" kern="1200" dirty="0"/>
        </a:p>
      </dsp:txBody>
      <dsp:txXfrm>
        <a:off x="5739983" y="4128460"/>
        <a:ext cx="2923370" cy="1290196"/>
      </dsp:txXfrm>
    </dsp:sp>
    <dsp:sp modelId="{DCFE3A3D-CC39-414A-BA52-758284BBD729}">
      <dsp:nvSpPr>
        <dsp:cNvPr id="0" name=""/>
        <dsp:cNvSpPr/>
      </dsp:nvSpPr>
      <dsp:spPr>
        <a:xfrm rot="5400000">
          <a:off x="1583826" y="3791267"/>
          <a:ext cx="2150327" cy="18707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вшк</a:t>
          </a:r>
          <a:endParaRPr lang="ru-RU" sz="3600" kern="1200" dirty="0"/>
        </a:p>
      </dsp:txBody>
      <dsp:txXfrm rot="-5400000">
        <a:off x="2015128" y="3986589"/>
        <a:ext cx="1287723" cy="1480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DA614-611A-4C08-9B67-AD18093FDCC6}">
      <dsp:nvSpPr>
        <dsp:cNvPr id="0" name=""/>
        <dsp:cNvSpPr/>
      </dsp:nvSpPr>
      <dsp:spPr>
        <a:xfrm>
          <a:off x="1242457" y="3123223"/>
          <a:ext cx="834189" cy="219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094" y="0"/>
              </a:lnTo>
              <a:lnTo>
                <a:pt x="417094" y="2190131"/>
              </a:lnTo>
              <a:lnTo>
                <a:pt x="834189" y="2190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00961" y="4159698"/>
        <a:ext cx="117180" cy="117180"/>
      </dsp:txXfrm>
    </dsp:sp>
    <dsp:sp modelId="{AD451680-2E9A-4486-8483-3C9B9B191E00}">
      <dsp:nvSpPr>
        <dsp:cNvPr id="0" name=""/>
        <dsp:cNvSpPr/>
      </dsp:nvSpPr>
      <dsp:spPr>
        <a:xfrm>
          <a:off x="1242457" y="3123223"/>
          <a:ext cx="825426" cy="730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713" y="0"/>
              </a:lnTo>
              <a:lnTo>
                <a:pt x="412713" y="730051"/>
              </a:lnTo>
              <a:lnTo>
                <a:pt x="825426" y="7300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27621" y="3460700"/>
        <a:ext cx="55097" cy="55097"/>
      </dsp:txXfrm>
    </dsp:sp>
    <dsp:sp modelId="{E346AEE0-7C0D-48C0-837D-CA67848FE6F0}">
      <dsp:nvSpPr>
        <dsp:cNvPr id="0" name=""/>
        <dsp:cNvSpPr/>
      </dsp:nvSpPr>
      <dsp:spPr>
        <a:xfrm>
          <a:off x="1242457" y="2358018"/>
          <a:ext cx="881681" cy="765205"/>
        </a:xfrm>
        <a:custGeom>
          <a:avLst/>
          <a:gdLst/>
          <a:ahLst/>
          <a:cxnLst/>
          <a:rect l="0" t="0" r="0" b="0"/>
          <a:pathLst>
            <a:path>
              <a:moveTo>
                <a:pt x="0" y="765205"/>
              </a:moveTo>
              <a:lnTo>
                <a:pt x="440840" y="765205"/>
              </a:lnTo>
              <a:lnTo>
                <a:pt x="440840" y="0"/>
              </a:lnTo>
              <a:lnTo>
                <a:pt x="8816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54112" y="2711434"/>
        <a:ext cx="58371" cy="58371"/>
      </dsp:txXfrm>
    </dsp:sp>
    <dsp:sp modelId="{7C4505DC-613E-45F0-AA07-53B02096C8D0}">
      <dsp:nvSpPr>
        <dsp:cNvPr id="0" name=""/>
        <dsp:cNvSpPr/>
      </dsp:nvSpPr>
      <dsp:spPr>
        <a:xfrm>
          <a:off x="1242457" y="897938"/>
          <a:ext cx="1012557" cy="2225284"/>
        </a:xfrm>
        <a:custGeom>
          <a:avLst/>
          <a:gdLst/>
          <a:ahLst/>
          <a:cxnLst/>
          <a:rect l="0" t="0" r="0" b="0"/>
          <a:pathLst>
            <a:path>
              <a:moveTo>
                <a:pt x="0" y="2225284"/>
              </a:moveTo>
              <a:lnTo>
                <a:pt x="506278" y="2225284"/>
              </a:lnTo>
              <a:lnTo>
                <a:pt x="506278" y="0"/>
              </a:lnTo>
              <a:lnTo>
                <a:pt x="10125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87615" y="1949460"/>
        <a:ext cx="122241" cy="122241"/>
      </dsp:txXfrm>
    </dsp:sp>
    <dsp:sp modelId="{4F77417A-717F-4505-B765-E449FB74EE36}">
      <dsp:nvSpPr>
        <dsp:cNvPr id="0" name=""/>
        <dsp:cNvSpPr/>
      </dsp:nvSpPr>
      <dsp:spPr>
        <a:xfrm rot="16200000">
          <a:off x="-2474178" y="2529811"/>
          <a:ext cx="6246447" cy="1186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Секреты тюменских скульптур</a:t>
          </a:r>
          <a:endParaRPr lang="ru-RU" sz="4000" kern="1200" dirty="0"/>
        </a:p>
      </dsp:txBody>
      <dsp:txXfrm>
        <a:off x="-2474178" y="2529811"/>
        <a:ext cx="6246447" cy="1186824"/>
      </dsp:txXfrm>
    </dsp:sp>
    <dsp:sp modelId="{D0036C69-8E23-4BF7-B04C-D7A3B28ACCBA}">
      <dsp:nvSpPr>
        <dsp:cNvPr id="0" name=""/>
        <dsp:cNvSpPr/>
      </dsp:nvSpPr>
      <dsp:spPr>
        <a:xfrm>
          <a:off x="2255014" y="304526"/>
          <a:ext cx="6338000" cy="1186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Информатика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«Хранение и передача информации»</a:t>
          </a:r>
          <a:endParaRPr lang="ru-RU" sz="2400" kern="1200" dirty="0"/>
        </a:p>
      </dsp:txBody>
      <dsp:txXfrm>
        <a:off x="2255014" y="304526"/>
        <a:ext cx="6338000" cy="1186824"/>
      </dsp:txXfrm>
    </dsp:sp>
    <dsp:sp modelId="{1AAF4A16-9575-44A8-AF73-4A8BCB1B388B}">
      <dsp:nvSpPr>
        <dsp:cNvPr id="0" name=""/>
        <dsp:cNvSpPr/>
      </dsp:nvSpPr>
      <dsp:spPr>
        <a:xfrm>
          <a:off x="2124139" y="1764605"/>
          <a:ext cx="6468875" cy="1186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Риторика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«Создание речевой ситуации»</a:t>
          </a:r>
          <a:endParaRPr lang="ru-RU" sz="2400" kern="1200" dirty="0"/>
        </a:p>
      </dsp:txBody>
      <dsp:txXfrm>
        <a:off x="2124139" y="1764605"/>
        <a:ext cx="6468875" cy="1186824"/>
      </dsp:txXfrm>
    </dsp:sp>
    <dsp:sp modelId="{1C371007-495D-4EE3-B4CA-6145AE09D00F}">
      <dsp:nvSpPr>
        <dsp:cNvPr id="0" name=""/>
        <dsp:cNvSpPr/>
      </dsp:nvSpPr>
      <dsp:spPr>
        <a:xfrm>
          <a:off x="2067883" y="3259862"/>
          <a:ext cx="6498733" cy="1186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Обществознание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«Что значит жить по правилам?»</a:t>
          </a:r>
          <a:endParaRPr lang="ru-RU" sz="2400" kern="1200" dirty="0"/>
        </a:p>
      </dsp:txBody>
      <dsp:txXfrm>
        <a:off x="2067883" y="3259862"/>
        <a:ext cx="6498733" cy="1186824"/>
      </dsp:txXfrm>
    </dsp:sp>
    <dsp:sp modelId="{20F9AD6B-52A1-4B12-98A6-7153FA5FC0B3}">
      <dsp:nvSpPr>
        <dsp:cNvPr id="0" name=""/>
        <dsp:cNvSpPr/>
      </dsp:nvSpPr>
      <dsp:spPr>
        <a:xfrm>
          <a:off x="2076647" y="4719942"/>
          <a:ext cx="6516367" cy="1186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Изо</a:t>
          </a:r>
          <a:r>
            <a:rPr lang="ru-RU" sz="2400" kern="1200" dirty="0" smtClean="0"/>
            <a:t> «Взаимосвязь объектов в пейзаже и архитектуре.»</a:t>
          </a:r>
          <a:endParaRPr lang="ru-RU" sz="2400" kern="1200" dirty="0"/>
        </a:p>
      </dsp:txBody>
      <dsp:txXfrm>
        <a:off x="2076647" y="4719942"/>
        <a:ext cx="6516367" cy="118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Трансформированный - интегрированный урок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МАОУ СОШ №48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4220275"/>
              </p:ext>
            </p:extLst>
          </p:nvPr>
        </p:nvGraphicFramePr>
        <p:xfrm>
          <a:off x="175846" y="339969"/>
          <a:ext cx="8663354" cy="580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22798" r="25307" b="14423"/>
          <a:stretch/>
        </p:blipFill>
        <p:spPr bwMode="auto">
          <a:xfrm>
            <a:off x="422030" y="753346"/>
            <a:ext cx="8274664" cy="589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4890570"/>
              </p:ext>
            </p:extLst>
          </p:nvPr>
        </p:nvGraphicFramePr>
        <p:xfrm>
          <a:off x="269630" y="222738"/>
          <a:ext cx="8593015" cy="624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5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214922"/>
            <a:ext cx="4525108" cy="603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615961" cy="61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89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Трансформированный - интегрированный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33</cp:revision>
  <dcterms:created xsi:type="dcterms:W3CDTF">2018-09-04T12:10:47Z</dcterms:created>
  <dcterms:modified xsi:type="dcterms:W3CDTF">2018-10-30T09:10:25Z</dcterms:modified>
</cp:coreProperties>
</file>